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9"/>
  </p:notesMasterIdLst>
  <p:sldIdLst>
    <p:sldId id="350" r:id="rId4"/>
    <p:sldId id="347" r:id="rId5"/>
    <p:sldId id="352" r:id="rId6"/>
    <p:sldId id="353" r:id="rId7"/>
    <p:sldId id="351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快乐读书吧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8050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读读童话故事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一、【认识封面】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拿到一本童话书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我们可以从封面上获得的信息有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这本书的名字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这本书的出版单位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故事的具体内容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596346" y="214182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6341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二、【综合展示】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根据要求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我们要爱护图书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下面哪些行为是正确的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在括号里画上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给书包上书皮。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看书时轻轻翻书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不在书上乱涂乱画。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(3)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不看书了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随手就扔到旁边。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(4)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看完书以后一定要抚平书的卷角。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344990" y="205696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997830" y="269290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649016" y="3956326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7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54034"/>
            <a:ext cx="84946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分享你最近阅读的课外书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完成阅读记录卡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10.eps" descr="id:214748777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1652" y="1037298"/>
            <a:ext cx="9683012" cy="485187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593649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9389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729</TotalTime>
  <Words>93</Words>
  <Application>Microsoft Office PowerPoint</Application>
  <PresentationFormat>宽屏</PresentationFormat>
  <Paragraphs>21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5</vt:i4>
      </vt:variant>
    </vt:vector>
  </HeadingPairs>
  <TitlesOfParts>
    <vt:vector size="20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2025-08-29T02:07:31Z</dcterms:modified>
</cp:coreProperties>
</file>